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embeddedFontLst>
    <p:embeddedFont>
      <p:font typeface="Montserrat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jQVMpS8G4nuvPIe4m5gvcQ/ys9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124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dt" idx="10"/>
          </p:nvPr>
        </p:nvSpPr>
        <p:spPr>
          <a:xfrm>
            <a:off x="4278312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4"/>
          </p:nvPr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89956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" name="Google Shape;2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0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 sz="1400"/>
          </a:p>
        </p:txBody>
      </p:sp>
      <p:sp>
        <p:nvSpPr>
          <p:cNvPr id="91" name="Google Shape;9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2" name="Google Shape;92;p10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8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3" name="Google Shape;93;p10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10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622790c203_0_20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 sz="1400"/>
          </a:p>
        </p:txBody>
      </p:sp>
      <p:sp>
        <p:nvSpPr>
          <p:cNvPr id="27" name="Google Shape;27;g622790c203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" name="Google Shape;28;g622790c203_0_20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8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9" name="Google Shape;29;g622790c203_0_20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622790c203_0_58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 sz="1400"/>
          </a:p>
        </p:txBody>
      </p:sp>
      <p:sp>
        <p:nvSpPr>
          <p:cNvPr id="39" name="Google Shape;39;g622790c203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" name="Google Shape;40;g622790c203_0_58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8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1" name="Google Shape;41;g622790c203_0_58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3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4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 sz="1400"/>
          </a:p>
        </p:txBody>
      </p:sp>
      <p:sp>
        <p:nvSpPr>
          <p:cNvPr id="49" name="Google Shape;4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0" name="Google Shape;50;p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8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1" name="Google Shape;51;p4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4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 sz="1400"/>
          </a:p>
        </p:txBody>
      </p:sp>
      <p:sp>
        <p:nvSpPr>
          <p:cNvPr id="56" name="Google Shape;5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7" name="Google Shape;57;p5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8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8" name="Google Shape;58;p5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5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 sz="1400"/>
          </a:p>
        </p:txBody>
      </p:sp>
      <p:sp>
        <p:nvSpPr>
          <p:cNvPr id="63" name="Google Shape;6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4" name="Google Shape;64;p6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8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5" name="Google Shape;65;p6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6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7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 sz="1400"/>
          </a:p>
        </p:txBody>
      </p:sp>
      <p:sp>
        <p:nvSpPr>
          <p:cNvPr id="70" name="Google Shape;7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1" name="Google Shape;71;p7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8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2" name="Google Shape;72;p7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7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 sz="1400"/>
          </a:p>
        </p:txBody>
      </p:sp>
      <p:sp>
        <p:nvSpPr>
          <p:cNvPr id="77" name="Google Shape;7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8" name="Google Shape;78;p8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8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9" name="Google Shape;79;p8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8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9:notes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 sz="1400"/>
          </a:p>
        </p:txBody>
      </p:sp>
      <p:sp>
        <p:nvSpPr>
          <p:cNvPr id="84" name="Google Shape;8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5" name="Google Shape;85;p9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800" cy="48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9:notes"/>
          <p:cNvSpPr txBox="1">
            <a:spLocks noGrp="1"/>
          </p:cNvSpPr>
          <p:nvPr>
            <p:ph type="sldNum" idx="3"/>
          </p:nvPr>
        </p:nvSpPr>
        <p:spPr>
          <a:xfrm>
            <a:off x="4278312" y="10156825"/>
            <a:ext cx="3279900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/>
              <a:t>9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layout with centered title and subtitle placeholders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200"/>
              </a:spcBef>
              <a:spcAft>
                <a:spcPts val="2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72487" y="6218237"/>
            <a:ext cx="546100" cy="52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311150" y="992187"/>
            <a:ext cx="8518525" cy="2735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87" y="6218237"/>
            <a:ext cx="546100" cy="522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457200" y="1604962"/>
            <a:ext cx="82280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325" rIns="0" bIns="0" anchor="t" anchorCtr="0">
            <a:noAutofit/>
          </a:bodyPr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3000"/>
              </a:lnSpc>
              <a:spcBef>
                <a:spcPts val="2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3000"/>
              </a:lnSpc>
              <a:spcBef>
                <a:spcPts val="200"/>
              </a:spcBef>
              <a:spcAft>
                <a:spcPts val="200"/>
              </a:spcAft>
              <a:buClr>
                <a:srgbClr val="000000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Google Shape;24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3" cy="6858002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0" descr="presentacion congreso 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g622790c203_0_20" descr="presentacion congreso 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g622790c203_0_20"/>
          <p:cNvSpPr txBox="1"/>
          <p:nvPr/>
        </p:nvSpPr>
        <p:spPr>
          <a:xfrm>
            <a:off x="594300" y="1018800"/>
            <a:ext cx="4669500" cy="4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COPETE (OPCIONAL) - TODO MAYÚSCULAS</a:t>
            </a:r>
            <a:endParaRPr sz="1200" b="0" i="0" u="none" strike="noStrike" cap="non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3" name="Google Shape;33;g622790c203_0_20"/>
          <p:cNvSpPr txBox="1"/>
          <p:nvPr/>
        </p:nvSpPr>
        <p:spPr>
          <a:xfrm>
            <a:off x="594300" y="1424425"/>
            <a:ext cx="6678900" cy="166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7030A0"/>
                </a:solidFill>
                <a:latin typeface="Montserrat"/>
                <a:ea typeface="Montserrat"/>
                <a:cs typeface="Montserrat"/>
                <a:sym typeface="Montserrat"/>
              </a:rPr>
              <a:t>Título de la presentación</a:t>
            </a:r>
            <a:endParaRPr sz="3000" b="1" i="0" u="none" strike="noStrike" cap="none">
              <a:solidFill>
                <a:srgbClr val="7030A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7030A0"/>
                </a:solidFill>
                <a:latin typeface="Montserrat"/>
                <a:ea typeface="Montserrat"/>
                <a:cs typeface="Montserrat"/>
                <a:sym typeface="Montserrat"/>
              </a:rPr>
              <a:t>Puede ocupar varias líneas</a:t>
            </a:r>
            <a:endParaRPr sz="3000" b="1" i="0" u="none" strike="noStrike" cap="none">
              <a:solidFill>
                <a:srgbClr val="7030A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7030A0"/>
                </a:solidFill>
                <a:latin typeface="Montserrat"/>
                <a:ea typeface="Montserrat"/>
                <a:cs typeface="Montserrat"/>
                <a:sym typeface="Montserrat"/>
              </a:rPr>
              <a:t>Usar mayúsculas/minúsculas</a:t>
            </a:r>
            <a:endParaRPr sz="3000" b="1" i="0" u="none" strike="noStrike" cap="none">
              <a:solidFill>
                <a:srgbClr val="7030A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4" name="Google Shape;34;g622790c203_0_20"/>
          <p:cNvSpPr txBox="1"/>
          <p:nvPr/>
        </p:nvSpPr>
        <p:spPr>
          <a:xfrm>
            <a:off x="594300" y="3556350"/>
            <a:ext cx="6433500" cy="65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Nombre y Apellido</a:t>
            </a:r>
            <a:endParaRPr sz="1600" b="0" i="0" u="none" strike="noStrike" cap="non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Usar mayúscula/minúscula</a:t>
            </a:r>
            <a:endParaRPr sz="1600" b="0" i="0" u="none" strike="noStrike" cap="non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35" name="Google Shape;35;g622790c203_0_20"/>
          <p:cNvCxnSpPr/>
          <p:nvPr/>
        </p:nvCxnSpPr>
        <p:spPr>
          <a:xfrm>
            <a:off x="687525" y="4509100"/>
            <a:ext cx="4735500" cy="0"/>
          </a:xfrm>
          <a:prstGeom prst="straightConnector1">
            <a:avLst/>
          </a:prstGeom>
          <a:noFill/>
          <a:ln w="9525" cap="flat" cmpd="sng">
            <a:solidFill>
              <a:srgbClr val="9EACB5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g622790c203_0_20"/>
          <p:cNvSpPr txBox="1"/>
          <p:nvPr/>
        </p:nvSpPr>
        <p:spPr>
          <a:xfrm>
            <a:off x="594300" y="4735500"/>
            <a:ext cx="4263900" cy="10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1" u="none" strike="noStrike" cap="none">
                <a:solidFill>
                  <a:srgbClr val="3F3F3F"/>
                </a:solidFill>
                <a:latin typeface="Montserrat"/>
                <a:ea typeface="Montserrat"/>
                <a:cs typeface="Montserrat"/>
                <a:sym typeface="Montserrat"/>
              </a:rPr>
              <a:t>Cargo, Institución o información adicional sobre el disertante (opcional). En itálica, usando mayúsculas y minúsculas.</a:t>
            </a:r>
            <a:endParaRPr sz="1400" b="0" i="1" u="none" strike="noStrike" cap="none">
              <a:solidFill>
                <a:srgbClr val="3F3F3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g622790c203_0_58" descr="presentacion congreso 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g622790c203_0_58"/>
          <p:cNvSpPr txBox="1"/>
          <p:nvPr/>
        </p:nvSpPr>
        <p:spPr>
          <a:xfrm>
            <a:off x="559794" y="2089849"/>
            <a:ext cx="6433500" cy="38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Tamaño de texto para bajadas</a:t>
            </a:r>
            <a:endParaRPr sz="1600" b="0" i="0" u="none" strike="noStrike" cap="none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5" name="Google Shape;45;g622790c203_0_58"/>
          <p:cNvSpPr txBox="1"/>
          <p:nvPr/>
        </p:nvSpPr>
        <p:spPr>
          <a:xfrm>
            <a:off x="594300" y="3910425"/>
            <a:ext cx="6867300" cy="24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1" i="0" u="none" strike="noStrike" cap="none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Tamaño mínimo</a:t>
            </a:r>
            <a:r>
              <a:rPr lang="en-US"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400" b="1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preferido </a:t>
            </a:r>
            <a:r>
              <a:rPr lang="en-US" sz="1400" b="0" i="0" u="none" strike="noStrike" cap="none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para cuerpo de texto. Recuerde que el contenido de texto debe ser breve, conciso y debe poder leerse desde una gran distancia. En lo posible no incluya párrafos largos. Para facilitar la lectura, siempre que sea posible, evite utilizar tamaños pequeños.</a:t>
            </a:r>
            <a:endParaRPr sz="1400" b="0" i="0" u="none" strike="noStrike" cap="none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6" name="Google Shape;46;g622790c203_0_58"/>
          <p:cNvSpPr txBox="1"/>
          <p:nvPr/>
        </p:nvSpPr>
        <p:spPr>
          <a:xfrm>
            <a:off x="542541" y="699806"/>
            <a:ext cx="6678900" cy="107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7030A0"/>
                </a:solidFill>
                <a:latin typeface="Montserrat"/>
                <a:ea typeface="Montserrat"/>
                <a:cs typeface="Montserrat"/>
                <a:sym typeface="Montserrat"/>
              </a:rPr>
              <a:t>Tamaño de texto</a:t>
            </a:r>
            <a:endParaRPr sz="3000" b="1" i="0" u="none" strike="noStrike" cap="none">
              <a:solidFill>
                <a:srgbClr val="7030A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7030A0"/>
                </a:solidFill>
                <a:latin typeface="Montserrat"/>
                <a:ea typeface="Montserrat"/>
                <a:cs typeface="Montserrat"/>
                <a:sym typeface="Montserrat"/>
              </a:rPr>
              <a:t>para Títulos principales</a:t>
            </a:r>
            <a:endParaRPr sz="3000" b="1" i="0" u="none" strike="noStrike" cap="none">
              <a:solidFill>
                <a:srgbClr val="7030A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Google Shape;53;p4" descr="presentacion congreso 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5" descr="presentacion congreso 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6" descr="presentacion congreso 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7" descr="presentacion congreso 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8" descr="presentacion congreso 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9" descr="presentacion congreso 2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OI_THEME_TEMPLATE_DESIGN">
  <a:themeElements>
    <a:clrScheme name="POI_THEME_TEMPLATE_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Presentación en pantalla (4:3)</PresentationFormat>
  <Paragraphs>30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Montserrat</vt:lpstr>
      <vt:lpstr>Times New Roman</vt:lpstr>
      <vt:lpstr>POI_THEME_TEMPLATE_DESIGN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yanina Basualdo</dc:creator>
  <cp:lastModifiedBy>Veronica Coria</cp:lastModifiedBy>
  <cp:revision>1</cp:revision>
  <dcterms:created xsi:type="dcterms:W3CDTF">1601-01-01T00:00:00Z</dcterms:created>
  <dcterms:modified xsi:type="dcterms:W3CDTF">2021-10-13T14:41:00Z</dcterms:modified>
</cp:coreProperties>
</file>